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7.png" ContentType="image/png"/>
  <Override PartName="/ppt/media/image6.png" ContentType="image/png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4136760" y="2666520"/>
            <a:ext cx="3915000" cy="3123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마스터 제목 스타일 편집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1" lang="en-US" sz="900" spc="-1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9/18/17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8603D046-5F23-4DD9-AAB0-6466379527C7}" type="slidenum">
              <a:rPr b="1" lang="en-US" sz="900" spc="-1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마스터 제목 스타일 편집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858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마스터 텍스트 스타일을 편집하려면 클릭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두 번째 수준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00240" indent="-28548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세 번째 수준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542960" indent="-171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네 번째 수준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00160" indent="-1710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다섯 번째 수준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1" lang="en-US" sz="900" spc="-1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9/18/17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2944D00-D629-45CE-9028-D0F01086E81B}" type="slidenum">
              <a:rPr b="1" lang="en-US" sz="900" spc="-1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그림 5" descr=""/>
          <p:cNvPicPr/>
          <p:nvPr/>
        </p:nvPicPr>
        <p:blipFill>
          <a:blip r:embed="rId1"/>
          <a:stretch/>
        </p:blipFill>
        <p:spPr>
          <a:xfrm>
            <a:off x="56160" y="0"/>
            <a:ext cx="12164040" cy="6857640"/>
          </a:xfrm>
          <a:prstGeom prst="rect">
            <a:avLst/>
          </a:prstGeom>
          <a:ln>
            <a:noFill/>
          </a:ln>
        </p:spPr>
      </p:pic>
      <p:sp>
        <p:nvSpPr>
          <p:cNvPr id="79" name="TextShape 1"/>
          <p:cNvSpPr txBox="1"/>
          <p:nvPr/>
        </p:nvSpPr>
        <p:spPr>
          <a:xfrm rot="1117800">
            <a:off x="2865240" y="3971880"/>
            <a:ext cx="8676000" cy="19047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48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atura MT Script Capitals"/>
                <a:ea typeface="Matura MT Script Capitals"/>
              </a:rPr>
              <a:t>악몽의 </a:t>
            </a:r>
            <a:r>
              <a:rPr b="0" lang="en-US" sz="48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atura MT Script Capitals"/>
                <a:ea typeface="Matura MT Script Capitals"/>
              </a:rPr>
              <a:t>7</a:t>
            </a:r>
            <a:r>
              <a:rPr b="0" lang="en-US" sz="48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atura MT Script Capitals"/>
                <a:ea typeface="Matura MT Script Capitals"/>
              </a:rPr>
              <a:t>호관을 벗어나라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TextShape 2"/>
          <p:cNvSpPr txBox="1"/>
          <p:nvPr/>
        </p:nvSpPr>
        <p:spPr>
          <a:xfrm rot="20610600">
            <a:off x="-22320" y="1126440"/>
            <a:ext cx="8676000" cy="9046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halkduster"/>
                <a:ea typeface="Chalkduster"/>
              </a:rPr>
              <a:t>유니티를 활용한 </a:t>
            </a:r>
            <a:r>
              <a:rPr b="0" lang="en-US" sz="4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halkduster"/>
                <a:ea typeface="Chalkduster"/>
              </a:rPr>
              <a:t>VR </a:t>
            </a:r>
            <a:r>
              <a:rPr b="0" lang="en-US" sz="4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halkduster"/>
                <a:ea typeface="Chalkduster"/>
              </a:rPr>
              <a:t>방탈출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Kihoon</a:t>
            </a: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TextShape 2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LibreOffice/5.1.6.2$Linux_X86_64 LibreOffice_project/10m0$Build-2</Application>
  <Words>9</Words>
  <Paragraphs>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2017-09-04T01:02:45Z</dcterms:created>
  <dc:creator>(소프트웨어학부)장덕인</dc:creator>
  <dc:description/>
  <dc:language>ko-KR</dc:language>
  <cp:lastModifiedBy/>
  <dcterms:modified xsi:type="dcterms:W3CDTF">2017-09-18T10:53:49Z</dcterms:modified>
  <cp:revision>6</cp:revision>
  <dc:subject/>
  <dc:title>유니티를 활용한 VR 방탈출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MMClips">
    <vt:i4>0</vt:i4>
  </property>
  <property fmtid="{D5CDD505-2E9C-101B-9397-08002B2CF9AE}" pid="5" name="Notes">
    <vt:i4>0</vt:i4>
  </property>
  <property fmtid="{D5CDD505-2E9C-101B-9397-08002B2CF9AE}" pid="6" name="PresentationFormat">
    <vt:lpwstr>와이드스크린</vt:lpwstr>
  </property>
  <property fmtid="{D5CDD505-2E9C-101B-9397-08002B2CF9AE}" pid="7" name="Slides">
    <vt:i4>2</vt:i4>
  </property>
  <property fmtid="{D5CDD505-2E9C-101B-9397-08002B2CF9AE}" pid="8" name="version">
    <vt:lpwstr>0906.0100.01</vt:lpwstr>
  </property>
</Properties>
</file>